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latin typeface="Kristen ITC" pitchFamily="66" charset="0"/>
              </a:rPr>
              <a:t>C’est </a:t>
            </a:r>
            <a:r>
              <a:rPr lang="fr-FR" sz="3800" dirty="0" smtClean="0">
                <a:latin typeface="Kristen ITC" pitchFamily="66" charset="0"/>
              </a:rPr>
              <a:t>mercredi</a:t>
            </a:r>
            <a:r>
              <a:rPr lang="fr-FR" sz="3800" dirty="0" smtClean="0">
                <a:latin typeface="Kristen ITC" pitchFamily="66" charset="0"/>
              </a:rPr>
              <a:t>, le </a:t>
            </a:r>
            <a:r>
              <a:rPr lang="fr-FR" sz="3800" dirty="0" smtClean="0">
                <a:latin typeface="Kristen ITC" pitchFamily="66" charset="0"/>
              </a:rPr>
              <a:t>28 </a:t>
            </a:r>
            <a:r>
              <a:rPr lang="fr-FR" sz="3800" dirty="0" smtClean="0">
                <a:latin typeface="Kristen ITC" pitchFamily="66" charset="0"/>
              </a:rPr>
              <a:t>mai 2014</a:t>
            </a:r>
            <a:endParaRPr lang="fr-FR" sz="3800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2347" y="28956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Describe your interests and ask others about theirs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260" y="4733092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and respond to questions using: who, what, where, when, why, and how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3269</TotalTime>
  <Words>42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Kristen ITC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117</cp:revision>
  <dcterms:created xsi:type="dcterms:W3CDTF">2011-09-14T23:22:57Z</dcterms:created>
  <dcterms:modified xsi:type="dcterms:W3CDTF">2014-05-28T11:31:04Z</dcterms:modified>
</cp:coreProperties>
</file>